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7559675" cy="10691813"/>
  <p:notesSz cx="6858000" cy="9144000"/>
  <p:embeddedFontLst>
    <p:embeddedFont>
      <p:font typeface="Oswald" panose="00000500000000000000" pitchFamily="2" charset="0"/>
      <p:regular r:id="rId4"/>
      <p:bold r:id="rId5"/>
    </p:embeddedFont>
    <p:embeddedFont>
      <p:font typeface="Play" panose="020B060402020202020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j3InPT7uS7LVgSNnHVl/6i9Qq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32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4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Play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1pPr>
            <a:lvl2pPr lvl="1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/>
            </a:lvl2pPr>
            <a:lvl3pPr lvl="2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3pPr>
            <a:lvl4pPr lvl="3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4pPr>
            <a:lvl5pPr lvl="4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5pPr>
            <a:lvl6pPr lvl="5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6pPr>
            <a:lvl7pPr lvl="6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7pPr>
            <a:lvl8pPr lvl="7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8pPr>
            <a:lvl9pPr lvl="8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387910" y="2978019"/>
            <a:ext cx="6783857" cy="6520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1694512" y="4284621"/>
            <a:ext cx="9060817" cy="163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-1612846" y="2701814"/>
            <a:ext cx="9060817" cy="479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Play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1984"/>
              <a:buNone/>
              <a:defRPr sz="1984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653"/>
              <a:buNone/>
              <a:defRPr sz="1653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488"/>
              <a:buNone/>
              <a:defRPr sz="1488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 b="1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 b="1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 b="1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 b="1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Play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6557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5"/>
              <a:buChar char="•"/>
              <a:defRPr sz="2645"/>
            </a:lvl1pPr>
            <a:lvl2pPr marL="914400" lvl="1" indent="-375602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2315"/>
              <a:buChar char="•"/>
              <a:defRPr sz="2315"/>
            </a:lvl2pPr>
            <a:lvl3pPr marL="1371600" lvl="2" indent="-354583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Char char="•"/>
              <a:defRPr sz="1984"/>
            </a:lvl3pPr>
            <a:lvl4pPr marL="1828800" lvl="3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4pPr>
            <a:lvl5pPr marL="2286000" lvl="4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5pPr>
            <a:lvl6pPr marL="2743200" lvl="5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6pPr>
            <a:lvl7pPr marL="3200400" lvl="6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7pPr>
            <a:lvl8pPr marL="3657600" lvl="7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8pPr>
            <a:lvl9pPr marL="4114800" lvl="8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Play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Play"/>
              <a:buNone/>
              <a:defRPr sz="3637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5602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Char char="•"/>
              <a:defRPr sz="2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4583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3565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Char char="•"/>
              <a:defRPr sz="165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 l="10073" t="-11299" r="17554"/>
          <a:stretch/>
        </p:blipFill>
        <p:spPr>
          <a:xfrm>
            <a:off x="-2" y="4501079"/>
            <a:ext cx="7559676" cy="77543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/>
          <p:nvPr/>
        </p:nvSpPr>
        <p:spPr>
          <a:xfrm>
            <a:off x="-2" y="0"/>
            <a:ext cx="7559674" cy="5303429"/>
          </a:xfrm>
          <a:prstGeom prst="rect">
            <a:avLst/>
          </a:prstGeom>
          <a:solidFill>
            <a:srgbClr val="E224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1560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2" descr="Immagine che contiene testo, Carattere, Elementi grafici, grafica&#10;&#10;Il contenuto generato dall'IA potrebbe non essere corretto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84919" y="432734"/>
            <a:ext cx="1189837" cy="57221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681148" y="2508838"/>
            <a:ext cx="61974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000" dirty="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Un dia en la finca Slow Food Granja Escuela Flor de Leche </a:t>
            </a:r>
            <a:endParaRPr sz="1200"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1350962" y="1308509"/>
            <a:ext cx="48579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Slow Food </a:t>
            </a:r>
            <a:br>
              <a:rPr lang="it-IT" sz="2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t-IT" sz="2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Consumo Responsable </a:t>
            </a: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tiene el placer de invitarle a</a:t>
            </a:r>
            <a:endParaRPr dirty="0"/>
          </a:p>
        </p:txBody>
      </p:sp>
      <p:sp>
        <p:nvSpPr>
          <p:cNvPr id="100" name="Google Shape;100;p2"/>
          <p:cNvSpPr txBox="1"/>
          <p:nvPr/>
        </p:nvSpPr>
        <p:spPr>
          <a:xfrm>
            <a:off x="2014831" y="3718239"/>
            <a:ext cx="416741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b="0" i="0" u="none" strike="noStrike" cap="none" dirty="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Achocalla, 8 de Diciembre, </a:t>
            </a:r>
            <a:endParaRPr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1889985" y="4293332"/>
            <a:ext cx="37797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dirty="0">
                <a:solidFill>
                  <a:schemeClr val="lt1"/>
                </a:solidFill>
              </a:rPr>
              <a:t>Descubramos el trabajo agroecologico en la primera finca Slow Food que se registrara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Oswald</vt:lpstr>
      <vt:lpstr>Play</vt:lpstr>
      <vt:lpstr>Tema di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Mattia Dedominici</dc:creator>
  <cp:lastModifiedBy>Maria Julia</cp:lastModifiedBy>
  <cp:revision>2</cp:revision>
  <dcterms:created xsi:type="dcterms:W3CDTF">2025-05-27T09:11:35Z</dcterms:created>
  <dcterms:modified xsi:type="dcterms:W3CDTF">2025-10-28T22:48:51Z</dcterms:modified>
</cp:coreProperties>
</file>